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5FBE1-3EC4-C511-60A1-18FFB775F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8227E8-2D0C-9E17-42F1-9F9A52BEDA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0E76BC-A8E7-680B-0049-6555564D5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FDC92-030C-5F46-B97F-EB43BAA2501C}" type="datetimeFigureOut">
              <a:rPr lang="en-US" smtClean="0"/>
              <a:t>11/3/22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C6CE55-EDB3-A2D2-911F-E57F19594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2E796E-FB2F-BF1D-03AD-386B0167C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BC2B2-E827-584D-B7C1-261F4B772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90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F53AD-EDCC-0932-DF76-15276E6F6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0E9297-179E-F148-7CD2-230DF5AF7D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C56FE9-F22C-6B3C-9217-ED90D2CB7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FDC92-030C-5F46-B97F-EB43BAA2501C}" type="datetimeFigureOut">
              <a:rPr lang="en-US" smtClean="0"/>
              <a:t>11/3/22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817180-0AFB-199D-ECE2-DDED85A95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CF5517-48BC-F015-D9A6-00102D37D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BC2B2-E827-584D-B7C1-261F4B772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97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4684E6-C48A-CF0D-ED64-3ADA739A62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BD71FE-E3F6-D850-65B8-B4F9BB91CA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174D9D-907F-CEFD-3257-AC8388A2D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FDC92-030C-5F46-B97F-EB43BAA2501C}" type="datetimeFigureOut">
              <a:rPr lang="en-US" smtClean="0"/>
              <a:t>11/3/22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D13AAD-FEC4-D48E-1475-DC0B16D28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CDFDC8-9AEA-DC48-52D2-C11B21F92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BC2B2-E827-584D-B7C1-261F4B772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720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0ACBA-2159-BEAB-D69B-95F8CFB49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E97DD-B2FC-C07D-ABFC-7DC59784D0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32611A-9569-FF32-70E0-8869EA70B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FDC92-030C-5F46-B97F-EB43BAA2501C}" type="datetimeFigureOut">
              <a:rPr lang="en-US" smtClean="0"/>
              <a:t>11/3/22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BAEE5B-DF65-15F0-4755-DAAEC3C84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844E1-C3DF-F7FF-5724-6979467E0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BC2B2-E827-584D-B7C1-261F4B772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17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3BD5F-9B1F-1B0A-980B-53B173E08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4A651F-F24E-F782-872B-FBE5EF5526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59BF48-9D05-DCB0-FA80-4E7C2CDFE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FDC92-030C-5F46-B97F-EB43BAA2501C}" type="datetimeFigureOut">
              <a:rPr lang="en-US" smtClean="0"/>
              <a:t>11/3/22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CB021C-502A-FB45-2C59-AF147C89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0E459-885E-AFE5-8750-75DEE4BAB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BC2B2-E827-584D-B7C1-261F4B772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764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D7F93-4C55-DB1A-5B12-AA4A2E510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FE70F9-2391-B188-4C1C-E47C7F8A28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D5B180-B3CD-6E21-545D-ADBEC39C44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DDA66A-60A5-0096-912F-8608BDF1B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FDC92-030C-5F46-B97F-EB43BAA2501C}" type="datetimeFigureOut">
              <a:rPr lang="en-US" smtClean="0"/>
              <a:t>11/3/22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F24724-9D5E-AD49-D9D5-8DEBFC326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B3F7BD-813F-87D4-7482-9BAADDDFE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BC2B2-E827-584D-B7C1-261F4B772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241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645B-72E6-AB64-1C8B-E64C6A30B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C48402-659C-DB3C-F722-672A68E78A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8600D5-1084-6D4D-1166-5F34E5D742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AECB6E-972D-3959-5731-F8184B06EF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DFF9CA-04AA-E632-EA7A-066DE27345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B6A393-9871-E401-9486-FA032AF16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FDC92-030C-5F46-B97F-EB43BAA2501C}" type="datetimeFigureOut">
              <a:rPr lang="en-US" smtClean="0"/>
              <a:t>11/3/22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80F772-06E7-EA24-3F78-7A7AB1964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DA7E73-DDF3-9B6F-B896-6ED9C49E6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BC2B2-E827-584D-B7C1-261F4B772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878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BFA17-257C-5A5C-A347-62BA8AFC6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EC305B-441D-28A1-CD09-C52EC9E23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FDC92-030C-5F46-B97F-EB43BAA2501C}" type="datetimeFigureOut">
              <a:rPr lang="en-US" smtClean="0"/>
              <a:t>11/3/22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853ADF-6609-722B-0656-BC8A2C9F1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E9387C-853C-D351-4533-F961A58FC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BC2B2-E827-584D-B7C1-261F4B772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957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1E280C-D6D8-F948-8B78-4B42D31E9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FDC92-030C-5F46-B97F-EB43BAA2501C}" type="datetimeFigureOut">
              <a:rPr lang="en-US" smtClean="0"/>
              <a:t>11/3/22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EFCCD0-33EC-8159-4DFE-BB5A5BC7D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B0C284-15AB-D6C9-CD9F-829FD7015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BC2B2-E827-584D-B7C1-261F4B772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803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7DB16-3184-976F-CC6F-02A1C9C94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BE7E2-A21D-D4FA-4AC4-CA29CD486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CBD82E-D117-A230-18DD-EE07ACAD85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0938D6-E4EF-B270-3784-F1B3BDA2B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FDC92-030C-5F46-B97F-EB43BAA2501C}" type="datetimeFigureOut">
              <a:rPr lang="en-US" smtClean="0"/>
              <a:t>11/3/22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9C78B6-B521-C074-60C2-7C93FA0B6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A2D34D-3376-DA10-5194-817C363F4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BC2B2-E827-584D-B7C1-261F4B772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52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3CD21-5DF9-C29B-596D-348149ED3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85807D-C917-E056-EF79-3D43D7ACF4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0DBE63-020F-159D-E3B1-4D2A8E821D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E4B963-E5F2-D551-67C8-A2BAA15E5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FDC92-030C-5F46-B97F-EB43BAA2501C}" type="datetimeFigureOut">
              <a:rPr lang="en-US" smtClean="0"/>
              <a:t>11/3/22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A51304-9098-4EF1-FDE6-FBE2D726B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067F6E-68A1-608C-1652-3130B30CD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BC2B2-E827-584D-B7C1-261F4B772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924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C8B9C3-EC81-7D36-CE67-E876A7227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43CB5B-3227-0A89-2622-1C2FED72EE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7A5007-0705-F099-AD54-73C038FC4C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FDC92-030C-5F46-B97F-EB43BAA2501C}" type="datetimeFigureOut">
              <a:rPr lang="en-US" smtClean="0"/>
              <a:t>11/3/22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B43AD8-7692-529A-3AF4-E409205DB1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748517-552A-E62B-AFCC-F2053E9DDF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BC2B2-E827-584D-B7C1-261F4B772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76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46C78-7BC3-4C74-BD9A-DD24EEAA9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Draft schedule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858C61D-9190-8BB6-EB9F-724872295E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532" y="1027906"/>
            <a:ext cx="7156976" cy="4351338"/>
          </a:xfr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0BA68D4-9603-A7EF-A346-7F8FD787D400}"/>
              </a:ext>
            </a:extLst>
          </p:cNvPr>
          <p:cNvCxnSpPr>
            <a:cxnSpLocks/>
          </p:cNvCxnSpPr>
          <p:nvPr/>
        </p:nvCxnSpPr>
        <p:spPr>
          <a:xfrm flipV="1">
            <a:off x="3511176" y="3080131"/>
            <a:ext cx="1443567" cy="8045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84A2CF9-4049-D477-F408-0F385897B073}"/>
              </a:ext>
            </a:extLst>
          </p:cNvPr>
          <p:cNvSpPr txBox="1"/>
          <p:nvPr/>
        </p:nvSpPr>
        <p:spPr>
          <a:xfrm>
            <a:off x="838200" y="1415570"/>
            <a:ext cx="3358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 -To create draft schedule, click draft schedule on the main registration page.</a:t>
            </a:r>
          </a:p>
        </p:txBody>
      </p:sp>
    </p:spTree>
    <p:extLst>
      <p:ext uri="{BB962C8B-B14F-4D97-AF65-F5344CB8AC3E}">
        <p14:creationId xmlns:p14="http://schemas.microsoft.com/office/powerpoint/2010/main" val="3929381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72687A49-94C7-61E6-561E-B75BA6F654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410" y="518272"/>
            <a:ext cx="8416200" cy="4351338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E667F82-ABF0-818A-1AF4-AC1FDCB7BDD9}"/>
              </a:ext>
            </a:extLst>
          </p:cNvPr>
          <p:cNvSpPr txBox="1"/>
          <p:nvPr/>
        </p:nvSpPr>
        <p:spPr>
          <a:xfrm>
            <a:off x="493390" y="722158"/>
            <a:ext cx="254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Select the correct term. </a:t>
            </a:r>
          </a:p>
        </p:txBody>
      </p:sp>
    </p:spTree>
    <p:extLst>
      <p:ext uri="{BB962C8B-B14F-4D97-AF65-F5344CB8AC3E}">
        <p14:creationId xmlns:p14="http://schemas.microsoft.com/office/powerpoint/2010/main" val="3978751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91910-F09E-197E-8BE4-42A2BEC7D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3DC23F3-9E20-6D1C-5591-1213379507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792" y="2073169"/>
            <a:ext cx="9057600" cy="2397841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6C1289-09FC-2B1B-F39E-2244D70FFF53}"/>
              </a:ext>
            </a:extLst>
          </p:cNvPr>
          <p:cNvSpPr txBox="1"/>
          <p:nvPr/>
        </p:nvSpPr>
        <p:spPr>
          <a:xfrm>
            <a:off x="99608" y="2073169"/>
            <a:ext cx="2184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Select create a plan.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704776C-7C6E-AA22-38D1-6179B07A4D0E}"/>
              </a:ext>
            </a:extLst>
          </p:cNvPr>
          <p:cNvCxnSpPr>
            <a:cxnSpLocks/>
          </p:cNvCxnSpPr>
          <p:nvPr/>
        </p:nvCxnSpPr>
        <p:spPr>
          <a:xfrm flipV="1">
            <a:off x="1644646" y="4320490"/>
            <a:ext cx="1816727" cy="131980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5296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E49F7-AAB2-775A-CA86-5D7917E5E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2C7D786-6D55-602D-73FD-EF01D61E98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931" y="1660961"/>
            <a:ext cx="9341069" cy="3536078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411B90-D46E-4F3C-B91D-65DCBBA29D74}"/>
              </a:ext>
            </a:extLst>
          </p:cNvPr>
          <p:cNvSpPr txBox="1"/>
          <p:nvPr/>
        </p:nvSpPr>
        <p:spPr>
          <a:xfrm>
            <a:off x="161863" y="1867646"/>
            <a:ext cx="25051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-Search for the desired courses, using the subject and course number.</a:t>
            </a:r>
          </a:p>
        </p:txBody>
      </p:sp>
    </p:spTree>
    <p:extLst>
      <p:ext uri="{BB962C8B-B14F-4D97-AF65-F5344CB8AC3E}">
        <p14:creationId xmlns:p14="http://schemas.microsoft.com/office/powerpoint/2010/main" val="2701422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977BE-B5F0-F084-24E1-811C9B4FD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F36476E-1736-1BC2-885A-E204F0D3EC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587" y="1157941"/>
            <a:ext cx="8925859" cy="3555106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D9F8F5-B9D7-F7F6-9093-ADD6DE6DF4ED}"/>
              </a:ext>
            </a:extLst>
          </p:cNvPr>
          <p:cNvSpPr txBox="1"/>
          <p:nvPr/>
        </p:nvSpPr>
        <p:spPr>
          <a:xfrm>
            <a:off x="361825" y="2021094"/>
            <a:ext cx="252680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-After you search, select the section you want in the plan.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-click and add the section from the desired class.</a:t>
            </a:r>
          </a:p>
          <a:p>
            <a:pPr algn="l"/>
            <a:r>
              <a:rPr lang="en-US" dirty="0"/>
              <a:t> </a:t>
            </a:r>
          </a:p>
          <a:p>
            <a:pPr algn="l"/>
            <a:r>
              <a:rPr lang="en-US" dirty="0"/>
              <a:t>-After you finish plan, name and submit.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-you can have up to 5 plans.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39C1EB4-9204-D275-27BC-8016B9B0BACF}"/>
              </a:ext>
            </a:extLst>
          </p:cNvPr>
          <p:cNvCxnSpPr>
            <a:cxnSpLocks/>
          </p:cNvCxnSpPr>
          <p:nvPr/>
        </p:nvCxnSpPr>
        <p:spPr>
          <a:xfrm flipV="1">
            <a:off x="7769412" y="4469902"/>
            <a:ext cx="1397001" cy="161862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783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434D0-2626-2879-39EF-31F5D6D1C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Draft plan for registration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82ADC8-26AA-01A6-5C91-E3794F2D81B3}"/>
              </a:ext>
            </a:extLst>
          </p:cNvPr>
          <p:cNvSpPr txBox="1"/>
          <p:nvPr/>
        </p:nvSpPr>
        <p:spPr>
          <a:xfrm>
            <a:off x="685551" y="1781237"/>
            <a:ext cx="2987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-After entering registration pin, open the plans tab.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0042DEAA-ED52-7A95-BE56-7155825548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754" y="2427568"/>
            <a:ext cx="9109423" cy="338704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EF685AB-349E-D075-D11B-E217002F3C19}"/>
              </a:ext>
            </a:extLst>
          </p:cNvPr>
          <p:cNvCxnSpPr>
            <a:cxnSpLocks/>
          </p:cNvCxnSpPr>
          <p:nvPr/>
        </p:nvCxnSpPr>
        <p:spPr>
          <a:xfrm flipH="1">
            <a:off x="4705724" y="1781237"/>
            <a:ext cx="1390276" cy="186615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9781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25D2C6CC-19CC-0469-127B-F03FB15285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845" y="1880289"/>
            <a:ext cx="8459995" cy="30974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5B366B2-70CE-3D91-019E-BFCC84FB9D1A}"/>
              </a:ext>
            </a:extLst>
          </p:cNvPr>
          <p:cNvSpPr txBox="1"/>
          <p:nvPr/>
        </p:nvSpPr>
        <p:spPr>
          <a:xfrm>
            <a:off x="263159" y="872316"/>
            <a:ext cx="28993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-You should be able to see all the plans you created.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-Select the plan you want.</a:t>
            </a:r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89F526DB-2157-E0BA-C658-6B80F3C2ABC9}"/>
              </a:ext>
            </a:extLst>
          </p:cNvPr>
          <p:cNvCxnSpPr>
            <a:cxnSpLocks/>
          </p:cNvCxnSpPr>
          <p:nvPr/>
        </p:nvCxnSpPr>
        <p:spPr>
          <a:xfrm flipH="1" flipV="1">
            <a:off x="4762998" y="4120528"/>
            <a:ext cx="1333002" cy="117113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5453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05231-8BB6-57AB-87D4-0A8702764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05667C9-2F8C-B96D-199B-9383FCD59A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920" y="672352"/>
            <a:ext cx="7587605" cy="4594413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ACE347-859C-030F-77FB-05251EF402F7}"/>
              </a:ext>
            </a:extLst>
          </p:cNvPr>
          <p:cNvSpPr txBox="1"/>
          <p:nvPr/>
        </p:nvSpPr>
        <p:spPr>
          <a:xfrm>
            <a:off x="825759" y="2055159"/>
            <a:ext cx="353208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-After you select a plan, this screen should pop up.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-To view section, click view sections.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-To add to your schedule press add.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A75E4F6-7A4A-0088-13D6-2703F578B5EE}"/>
              </a:ext>
            </a:extLst>
          </p:cNvPr>
          <p:cNvCxnSpPr>
            <a:cxnSpLocks/>
          </p:cNvCxnSpPr>
          <p:nvPr/>
        </p:nvCxnSpPr>
        <p:spPr>
          <a:xfrm flipH="1" flipV="1">
            <a:off x="9524253" y="4216088"/>
            <a:ext cx="112806" cy="135790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2F66C44-3F9C-C238-8A20-67792DEC79D7}"/>
              </a:ext>
            </a:extLst>
          </p:cNvPr>
          <p:cNvCxnSpPr>
            <a:cxnSpLocks/>
          </p:cNvCxnSpPr>
          <p:nvPr/>
        </p:nvCxnSpPr>
        <p:spPr>
          <a:xfrm flipH="1" flipV="1">
            <a:off x="10688295" y="4216088"/>
            <a:ext cx="106331" cy="130007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7990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3370C-D332-C948-D94F-15A6923EE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62D3C9C-23A2-57FF-84E9-9476C87161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995" y="1733156"/>
            <a:ext cx="7556805" cy="3391687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6EB0A6-63CB-8908-136C-637DA958BA73}"/>
              </a:ext>
            </a:extLst>
          </p:cNvPr>
          <p:cNvSpPr txBox="1"/>
          <p:nvPr/>
        </p:nvSpPr>
        <p:spPr>
          <a:xfrm>
            <a:off x="770965" y="1985085"/>
            <a:ext cx="27775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-Once you add the classes you want, review you schedule, and press submit.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1250995-889A-9472-6348-48BF06380CAC}"/>
              </a:ext>
            </a:extLst>
          </p:cNvPr>
          <p:cNvCxnSpPr>
            <a:cxnSpLocks/>
          </p:cNvCxnSpPr>
          <p:nvPr/>
        </p:nvCxnSpPr>
        <p:spPr>
          <a:xfrm flipV="1">
            <a:off x="10309412" y="5005449"/>
            <a:ext cx="535392" cy="127823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13262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170</Words>
  <Application>Microsoft Macintosh PowerPoint</Application>
  <PresentationFormat>Widescreen</PresentationFormat>
  <Paragraphs>23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Draft schedule </vt:lpstr>
      <vt:lpstr>PowerPoint Presentation</vt:lpstr>
      <vt:lpstr>PowerPoint Presentation</vt:lpstr>
      <vt:lpstr>PowerPoint Presentation</vt:lpstr>
      <vt:lpstr>PowerPoint Presentation</vt:lpstr>
      <vt:lpstr>Draft plan for registration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Draft schedule </dc:title>
  <dc:creator>Miller, Isabelle</dc:creator>
  <cp:lastModifiedBy>Basinger, Dana</cp:lastModifiedBy>
  <cp:revision>3</cp:revision>
  <dcterms:created xsi:type="dcterms:W3CDTF">2022-10-31T18:59:38Z</dcterms:created>
  <dcterms:modified xsi:type="dcterms:W3CDTF">2022-11-03T20:26:52Z</dcterms:modified>
</cp:coreProperties>
</file>