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2" r:id="rId1"/>
  </p:sldMasterIdLst>
  <p:sldIdLst>
    <p:sldId id="260" r:id="rId2"/>
    <p:sldId id="256" r:id="rId3"/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EBB-903C-044B-AC9D-83DBA7806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EBB-903C-044B-AC9D-83DBA7806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EBB-903C-044B-AC9D-83DBA7806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480768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EBB-903C-044B-AC9D-83DBA7806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EBB-903C-044B-AC9D-83DBA7806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EBB-903C-044B-AC9D-83DBA7806A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EBB-903C-044B-AC9D-83DBA7806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EBB-903C-044B-AC9D-83DBA7806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DEBB-903C-044B-AC9D-83DBA7806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831621-AA39-9644-A4F1-AA4F261CAF4F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F3DEBB-903C-044B-AC9D-83DBA7806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Tailored Fundraising Solutions_Dark Background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44784" y="1194404"/>
            <a:ext cx="6299018" cy="1354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Invitation to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(Personal and Kingdom Reasons)</a:t>
            </a:r>
          </a:p>
          <a:p>
            <a:r>
              <a:rPr lang="en-US" dirty="0" smtClean="0"/>
              <a:t>What are we going to do and how will we know when it is accomplished</a:t>
            </a:r>
          </a:p>
          <a:p>
            <a:r>
              <a:rPr lang="en-US" dirty="0" smtClean="0"/>
              <a:t>Who will we be working with</a:t>
            </a:r>
          </a:p>
          <a:p>
            <a:r>
              <a:rPr lang="en-US" dirty="0" smtClean="0"/>
              <a:t>How will we determine if we are making progress</a:t>
            </a:r>
          </a:p>
          <a:p>
            <a:r>
              <a:rPr lang="en-US" dirty="0" smtClean="0"/>
              <a:t>Your Role (not job description)</a:t>
            </a:r>
          </a:p>
          <a:p>
            <a:r>
              <a:rPr lang="en-US" dirty="0" smtClean="0"/>
              <a:t>Their Role (Be Specific)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an effective face to face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short, 20 minutes</a:t>
            </a:r>
          </a:p>
          <a:p>
            <a:r>
              <a:rPr lang="en-US" dirty="0" smtClean="0"/>
              <a:t>Make it personal ,don’t just share general statistics, illustrate impact and need with a story</a:t>
            </a:r>
          </a:p>
          <a:p>
            <a:r>
              <a:rPr lang="en-US" smtClean="0"/>
              <a:t>Lose </a:t>
            </a:r>
            <a:r>
              <a:rPr lang="en-US" dirty="0" smtClean="0"/>
              <a:t>the ministry lingo </a:t>
            </a:r>
            <a:r>
              <a:rPr lang="en-US" smtClean="0"/>
              <a:t>and Jargon</a:t>
            </a:r>
            <a:endParaRPr lang="en-US" dirty="0" smtClean="0"/>
          </a:p>
          <a:p>
            <a:r>
              <a:rPr lang="en-US" dirty="0" smtClean="0"/>
              <a:t>Make a clear call to action (invitation to partner)</a:t>
            </a:r>
          </a:p>
          <a:p>
            <a:r>
              <a:rPr lang="en-US" dirty="0" smtClean="0"/>
              <a:t>Ask for Next Steps (follow-up)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6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Keys to an Effective Invitation to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Invite don’t challenge or Manipulate</a:t>
            </a:r>
          </a:p>
          <a:p>
            <a:r>
              <a:rPr lang="en-US" dirty="0" smtClean="0"/>
              <a:t>It’s not about need, but Impact—how will my partnership unlock opportunities for impact</a:t>
            </a:r>
          </a:p>
          <a:p>
            <a:r>
              <a:rPr lang="en-US" dirty="0" smtClean="0"/>
              <a:t>Ask them to Commit</a:t>
            </a:r>
          </a:p>
          <a:p>
            <a:r>
              <a:rPr lang="en-US" dirty="0" smtClean="0"/>
              <a:t>Ask for specific amount (or range)—implies you share the goal.</a:t>
            </a:r>
          </a:p>
          <a:p>
            <a:r>
              <a:rPr lang="en-US" dirty="0" smtClean="0"/>
              <a:t>Communicate a timeframe for you to complete your goal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Decision: Clarify and Confirm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taking the time to meet…I wonder if you had any other questions from our time together?</a:t>
            </a:r>
          </a:p>
          <a:p>
            <a:r>
              <a:rPr lang="en-US" dirty="0" smtClean="0"/>
              <a:t>Would You like to partner?</a:t>
            </a:r>
          </a:p>
          <a:p>
            <a:r>
              <a:rPr lang="en-US" dirty="0" smtClean="0"/>
              <a:t>How would you like to Give?</a:t>
            </a:r>
          </a:p>
          <a:p>
            <a:r>
              <a:rPr lang="en-US" dirty="0" smtClean="0"/>
              <a:t>When would you like to start?</a:t>
            </a:r>
          </a:p>
          <a:p>
            <a:r>
              <a:rPr lang="en-US" dirty="0" smtClean="0"/>
              <a:t>****if applicable frequency (annual, monthly, quarterly)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Involvement: Engaged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  <a:p>
            <a:r>
              <a:rPr lang="en-US" dirty="0" smtClean="0"/>
              <a:t>Communicate how are making a difference together (don’t give generic thank you—make it specific)</a:t>
            </a:r>
          </a:p>
          <a:p>
            <a:r>
              <a:rPr lang="en-US" dirty="0" smtClean="0"/>
              <a:t>Verify with office that the gift is entered correctly in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6" name="Content Placeholder 5" descr="Screen Shot 2015-04-08 at 10.13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61"/>
          <a:stretch>
            <a:fillRect/>
          </a:stretch>
        </p:blipFill>
        <p:spPr>
          <a:xfrm>
            <a:off x="771525" y="2241550"/>
            <a:ext cx="7610475" cy="4227513"/>
          </a:xfrm>
        </p:spPr>
      </p:pic>
    </p:spTree>
    <p:extLst>
      <p:ext uri="{BB962C8B-B14F-4D97-AF65-F5344CB8AC3E}">
        <p14:creationId xmlns:p14="http://schemas.microsoft.com/office/powerpoint/2010/main" val="14251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Reading: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Your Ministry by Scott Morton</a:t>
            </a:r>
            <a:endParaRPr lang="en-US" dirty="0"/>
          </a:p>
          <a:p>
            <a:r>
              <a:rPr lang="en-US" dirty="0" smtClean="0"/>
              <a:t>Funding The Family Business by Myles Wilson</a:t>
            </a:r>
            <a:endParaRPr lang="en-US" dirty="0"/>
          </a:p>
          <a:p>
            <a:r>
              <a:rPr lang="en-US" dirty="0" smtClean="0"/>
              <a:t>The God Ask by Steve </a:t>
            </a:r>
            <a:r>
              <a:rPr lang="en-US" dirty="0" err="1" smtClean="0"/>
              <a:t>Shadrack</a:t>
            </a:r>
            <a:endParaRPr lang="en-US" dirty="0"/>
          </a:p>
          <a:p>
            <a:r>
              <a:rPr lang="en-US" dirty="0" smtClean="0"/>
              <a:t>Everybody Writes, Your Guide to </a:t>
            </a:r>
            <a:r>
              <a:rPr lang="en-US" dirty="0"/>
              <a:t>C</a:t>
            </a:r>
            <a:r>
              <a:rPr lang="en-US" dirty="0" smtClean="0"/>
              <a:t>reating Ridiculously Good Content by Ann Handley</a:t>
            </a:r>
          </a:p>
        </p:txBody>
      </p:sp>
    </p:spTree>
    <p:extLst>
      <p:ext uri="{BB962C8B-B14F-4D97-AF65-F5344CB8AC3E}">
        <p14:creationId xmlns:p14="http://schemas.microsoft.com/office/powerpoint/2010/main" val="184453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Fundraising For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Game Changing Principles for Building a Partnership Team</a:t>
            </a:r>
          </a:p>
        </p:txBody>
      </p:sp>
      <p:pic>
        <p:nvPicPr>
          <p:cNvPr id="6" name="Picture 5" descr="Blazer Head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95" y="4836763"/>
            <a:ext cx="1124241" cy="918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467350" y="4836763"/>
            <a:ext cx="3448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Chris Blazer, Senior Coach</a:t>
            </a:r>
          </a:p>
          <a:p>
            <a:r>
              <a:rPr lang="en-US" sz="1400" dirty="0" smtClean="0"/>
              <a:t>Tailored Fundraising Solutions</a:t>
            </a:r>
            <a:endParaRPr lang="en-US" sz="1400" dirty="0"/>
          </a:p>
        </p:txBody>
      </p:sp>
      <p:pic>
        <p:nvPicPr>
          <p:cNvPr id="10" name="Picture 9" descr="CCNI-Logo-Members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5620819"/>
            <a:ext cx="1933295" cy="9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Perspective: Where is the Focus?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Philippians 4:10-20 </a:t>
            </a:r>
            <a:endParaRPr lang="en-US" dirty="0"/>
          </a:p>
        </p:txBody>
      </p:sp>
      <p:pic>
        <p:nvPicPr>
          <p:cNvPr id="4" name="Picture 3" descr="magnifying 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10560"/>
            <a:ext cx="4851400" cy="2910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6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focused on Missionary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artnership Model (1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t="45371" r="7846" b="24259"/>
          <a:stretch/>
        </p:blipFill>
        <p:spPr>
          <a:xfrm>
            <a:off x="711199" y="2908300"/>
            <a:ext cx="746760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Focused on Impact</a:t>
            </a:r>
            <a:endParaRPr lang="en-US" dirty="0"/>
          </a:p>
        </p:txBody>
      </p:sp>
      <p:pic>
        <p:nvPicPr>
          <p:cNvPr id="9" name="Content Placeholder 8" descr="Partnership Model (1)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25915" r="7640" b="9739"/>
          <a:stretch/>
        </p:blipFill>
        <p:spPr>
          <a:xfrm>
            <a:off x="1320800" y="2364348"/>
            <a:ext cx="6413500" cy="3845951"/>
          </a:xfrm>
        </p:spPr>
      </p:pic>
    </p:spTree>
    <p:extLst>
      <p:ext uri="{BB962C8B-B14F-4D97-AF65-F5344CB8AC3E}">
        <p14:creationId xmlns:p14="http://schemas.microsoft.com/office/powerpoint/2010/main" val="9450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Stay Focused</a:t>
            </a:r>
            <a:endParaRPr lang="en-US" dirty="0"/>
          </a:p>
        </p:txBody>
      </p:sp>
      <p:pic>
        <p:nvPicPr>
          <p:cNvPr id="4" name="Content Placeholder 3" descr="Partnership Model (1)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622" r="7639" b="9828"/>
          <a:stretch/>
        </p:blipFill>
        <p:spPr>
          <a:xfrm>
            <a:off x="698500" y="2197100"/>
            <a:ext cx="7747000" cy="4419600"/>
          </a:xfrm>
        </p:spPr>
      </p:pic>
    </p:spTree>
    <p:extLst>
      <p:ext uri="{BB962C8B-B14F-4D97-AF65-F5344CB8AC3E}">
        <p14:creationId xmlns:p14="http://schemas.microsoft.com/office/powerpoint/2010/main" val="34760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smtClean="0"/>
              <a:t>Engaging Others for Impact</a:t>
            </a:r>
            <a:endParaRPr lang="en-US" dirty="0"/>
          </a:p>
        </p:txBody>
      </p:sp>
      <p:pic>
        <p:nvPicPr>
          <p:cNvPr id="6" name="Content Placeholder 5" descr="Communication Progression (1)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t="25376" r="18889" b="9919"/>
          <a:stretch/>
        </p:blipFill>
        <p:spPr>
          <a:xfrm>
            <a:off x="1689100" y="1581056"/>
            <a:ext cx="5638800" cy="4572000"/>
          </a:xfrm>
        </p:spPr>
      </p:pic>
    </p:spTree>
    <p:extLst>
      <p:ext uri="{BB962C8B-B14F-4D97-AF65-F5344CB8AC3E}">
        <p14:creationId xmlns:p14="http://schemas.microsoft.com/office/powerpoint/2010/main" val="19792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Burden (passion/calling) </a:t>
            </a:r>
            <a:endParaRPr lang="en-US" dirty="0"/>
          </a:p>
          <a:p>
            <a:r>
              <a:rPr lang="en-US" dirty="0" smtClean="0"/>
              <a:t>Challenge/Problem (why is this important)</a:t>
            </a:r>
            <a:endParaRPr lang="en-US" dirty="0"/>
          </a:p>
          <a:p>
            <a:r>
              <a:rPr lang="en-US" dirty="0" smtClean="0"/>
              <a:t>Mission/Solution (What am I committing to do)</a:t>
            </a:r>
          </a:p>
          <a:p>
            <a:r>
              <a:rPr lang="en-US" dirty="0" smtClean="0"/>
              <a:t>Who am I working with (Organization &amp; Purpose)</a:t>
            </a:r>
          </a:p>
        </p:txBody>
      </p:sp>
    </p:spTree>
    <p:extLst>
      <p:ext uri="{BB962C8B-B14F-4D97-AF65-F5344CB8AC3E}">
        <p14:creationId xmlns:p14="http://schemas.microsoft.com/office/powerpoint/2010/main" val="39993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Interest: Who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do I know if they are interested?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/>
              <a:t>You Ask….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9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859</TotalTime>
  <Words>381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Perception</vt:lpstr>
      <vt:lpstr>PowerPoint Presentation</vt:lpstr>
      <vt:lpstr>Fundraising For Impact</vt:lpstr>
      <vt:lpstr>Perspective: Where is the Focus?</vt:lpstr>
      <vt:lpstr>Model focused on Missionary</vt:lpstr>
      <vt:lpstr>Model Focused on Impact</vt:lpstr>
      <vt:lpstr>How to Stay Focused</vt:lpstr>
      <vt:lpstr>Engaging Others for Impact</vt:lpstr>
      <vt:lpstr>Awareness</vt:lpstr>
      <vt:lpstr>Interest: Who Me?</vt:lpstr>
      <vt:lpstr>Evaluation: Invitation to Partner</vt:lpstr>
      <vt:lpstr>Keys to an effective face to face meeting</vt:lpstr>
      <vt:lpstr>Keys to an Effective Invitation to Partner</vt:lpstr>
      <vt:lpstr>Decision: Clarify and Confirm</vt:lpstr>
      <vt:lpstr>Involvement: Engaged</vt:lpstr>
      <vt:lpstr>Resources</vt:lpstr>
      <vt:lpstr>For Further Reading: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 For Impact</dc:title>
  <dc:creator>Chris Blazer</dc:creator>
  <cp:lastModifiedBy>Childs, Betsy</cp:lastModifiedBy>
  <cp:revision>24</cp:revision>
  <dcterms:created xsi:type="dcterms:W3CDTF">2015-04-09T00:13:57Z</dcterms:created>
  <dcterms:modified xsi:type="dcterms:W3CDTF">2015-04-16T14:20:33Z</dcterms:modified>
</cp:coreProperties>
</file>