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21945600"/>
  <p:notesSz cx="9144000" cy="6858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4651"/>
  </p:normalViewPr>
  <p:slideViewPr>
    <p:cSldViewPr snapToGrid="0" snapToObjects="1">
      <p:cViewPr>
        <p:scale>
          <a:sx n="60" d="100"/>
          <a:sy n="60" d="100"/>
        </p:scale>
        <p:origin x="144" y="-4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12/22/16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43188" y="514350"/>
            <a:ext cx="38576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43188" y="514350"/>
            <a:ext cx="385762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1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3"/>
            <a:ext cx="27980640" cy="4800599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4912361"/>
            <a:ext cx="14544677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6959600"/>
            <a:ext cx="14544677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1"/>
            <a:ext cx="14550390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2"/>
            <a:ext cx="18402300" cy="18729961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2"/>
            <a:ext cx="10829927" cy="15011401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1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858853"/>
            <a:ext cx="19751040" cy="11970327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1"/>
            <a:ext cx="19751040" cy="2575559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951429"/>
            <a:ext cx="29626560" cy="3325091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857240"/>
            <a:ext cx="29626560" cy="14483081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0313580" y="1105786"/>
            <a:ext cx="20135939" cy="1339702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 fontScale="77500" lnSpcReduction="20000"/>
          </a:bodyPr>
          <a:lstStyle>
            <a:lvl1pPr algn="ctr" defTabSz="1567510" rtl="0" eaLnBrk="1" latinLnBrk="0" hangingPunct="1">
              <a:spcBef>
                <a:spcPct val="0"/>
              </a:spcBef>
              <a:buNone/>
              <a:defRPr sz="15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 smtClean="0">
                <a:solidFill>
                  <a:srgbClr val="002649"/>
                </a:solidFill>
              </a:rPr>
              <a:t>Title Goes Here</a:t>
            </a:r>
            <a:endParaRPr lang="en-US" sz="5000" dirty="0">
              <a:solidFill>
                <a:srgbClr val="002649"/>
              </a:solidFill>
            </a:endParaRPr>
          </a:p>
          <a:p>
            <a:r>
              <a:rPr lang="en-US" sz="5000" dirty="0" smtClean="0">
                <a:solidFill>
                  <a:srgbClr val="002649"/>
                </a:solidFill>
              </a:rPr>
              <a:t>Faculty Names</a:t>
            </a:r>
            <a:endParaRPr lang="en-US" sz="5000" dirty="0">
              <a:solidFill>
                <a:srgbClr val="00264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095" y="241258"/>
            <a:ext cx="8437243" cy="220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 State Poster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NCState-Presentation-36x24</Template>
  <TotalTime>3</TotalTime>
  <Words>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NC State Poster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2016-12-22T19:34:20Z</dcterms:created>
  <dcterms:modified xsi:type="dcterms:W3CDTF">2016-12-22T19:39:24Z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